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9" r:id="rId1"/>
  </p:sldMasterIdLst>
  <p:sldIdLst>
    <p:sldId id="256" r:id="rId2"/>
    <p:sldId id="258" r:id="rId3"/>
    <p:sldId id="262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7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4/24/2014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9955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225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90465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6471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2952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99945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29796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51132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5352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056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2872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150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1473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5341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657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7315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560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4/24/2014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12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11.JP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87899" y="1584102"/>
            <a:ext cx="6246253" cy="2073498"/>
          </a:xfrm>
        </p:spPr>
        <p:txBody>
          <a:bodyPr/>
          <a:lstStyle/>
          <a:p>
            <a:r>
              <a:rPr lang="ru-RU" sz="4000" dirty="0">
                <a:solidFill>
                  <a:srgbClr val="FF0000"/>
                </a:solidFill>
              </a:rPr>
              <a:t>11 апреля - Международный день освобождения узников фашистских </a:t>
            </a:r>
            <a:r>
              <a:rPr lang="ru-RU" sz="4000" dirty="0" smtClean="0">
                <a:solidFill>
                  <a:srgbClr val="FF0000"/>
                </a:solidFill>
              </a:rPr>
              <a:t>концлагерей.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11 </a:t>
            </a:r>
            <a:r>
              <a:rPr lang="ru-RU" dirty="0" smtClean="0"/>
              <a:t>апреля в школе проходила Вахта памяти, посвященная Международному дню освобождения узников фашистских концлагерей .Учащиеся 9 класса подготовили урок памяти и скорби с просмотром  фильма «Путешествие в ад»(об истории Освенцима).После просмотра фильма прошло обсуждение.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88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4317">
        <p:cut/>
      </p:transition>
    </mc:Choice>
    <mc:Fallback xmlns="">
      <p:transition advClick="0" advTm="4317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0195" y="1167009"/>
            <a:ext cx="493340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11 апреля – Международный день освобождения узников фашистских концлагерей. Он учрежден ООН в память о событиях 1945 года, когда накануне разгрома немецко-фашистских войск узники Бухенвальда подняли вооруженное восстание. В годы Второй мировой в концлагеря нацистами было брошено 18 миллионов человек. И для 11-миллионов они стали последним 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пристанищем.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371" y="897345"/>
            <a:ext cx="3175000" cy="2921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841" y="3593058"/>
            <a:ext cx="3747285" cy="2378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8312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323" y="667209"/>
            <a:ext cx="3551762" cy="26638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712" y="751116"/>
            <a:ext cx="2995748" cy="224681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403" y="3331031"/>
            <a:ext cx="3176952" cy="27326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948" y="1213848"/>
            <a:ext cx="3260520" cy="462424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691" y="3525972"/>
            <a:ext cx="3169920" cy="23774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73556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14251" y="944124"/>
            <a:ext cx="55081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Одним из крупнейших нацистских концентрационных лагерей являлся Бухенвальд, который начал функционировать 19 июля 1937 года близ города Веймара (Германия). К 1945 году он имел 66 филиалов и внешних рабочих команд. Наиболее крупные: "Дора" (близ города </a:t>
            </a:r>
            <a:r>
              <a:rPr lang="ru-RU" dirty="0" err="1"/>
              <a:t>Нордхаузен</a:t>
            </a:r>
            <a:r>
              <a:rPr lang="ru-RU" dirty="0"/>
              <a:t>, Германия), "Лаура" (близ города Заальфельд, Германия) и "</a:t>
            </a:r>
            <a:r>
              <a:rPr lang="ru-RU" dirty="0" err="1"/>
              <a:t>Ордруф</a:t>
            </a:r>
            <a:r>
              <a:rPr lang="ru-RU" dirty="0"/>
              <a:t>" (в Тюрингии, Германия), где монтировались самолеты‑снаряды ФАУ. За восемь лет около 239 тысяч человек были узниками Бухенвальда. Вначале это были немецкие политзаключенные, позднее, в годы Второй мировой войны, — представители многих других национальностей. В лагере узники подвергались преступным медицинским экспериментам, заключенных эксплуатировали владельцы крупных промышленных фирм.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731" y="797880"/>
            <a:ext cx="3420292" cy="2565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279" y="3461657"/>
            <a:ext cx="3400698" cy="2550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504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909" y="662346"/>
            <a:ext cx="3839125" cy="2879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637872"/>
            <a:ext cx="3657600" cy="2743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198" y="3360424"/>
            <a:ext cx="3899724" cy="2924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936" y="3360330"/>
            <a:ext cx="3899849" cy="2924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2932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31" y="849086"/>
            <a:ext cx="3278778" cy="2459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484" y="2233749"/>
            <a:ext cx="3435532" cy="2576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943" y="3642906"/>
            <a:ext cx="3113311" cy="23349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273" y="849086"/>
            <a:ext cx="3466010" cy="2599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04" y="3747409"/>
            <a:ext cx="3174273" cy="238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8297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147</TotalTime>
  <Words>222</Words>
  <Application>Microsoft Office PowerPoint</Application>
  <PresentationFormat>Произвольный</PresentationFormat>
  <Paragraphs>4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Натуральные материалы</vt:lpstr>
      <vt:lpstr>11 апреля - Международный день освобождения узников фашистских концлагерей.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 апреля - Международный день освобождения узников фашистских концлагерей.</dc:title>
  <dc:creator>User</dc:creator>
  <cp:lastModifiedBy>Max</cp:lastModifiedBy>
  <cp:revision>15</cp:revision>
  <dcterms:created xsi:type="dcterms:W3CDTF">2014-04-18T09:44:12Z</dcterms:created>
  <dcterms:modified xsi:type="dcterms:W3CDTF">2014-04-24T10:04:53Z</dcterms:modified>
</cp:coreProperties>
</file>